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CBFA-B22E-6241-9EC1-D961349E0585}" type="datetimeFigureOut">
              <a:rPr lang="es-ES_tradnl" smtClean="0"/>
              <a:pPr/>
              <a:t>9/6/11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3E07-8ADB-9042-936D-B8272DE976C6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CBFA-B22E-6241-9EC1-D961349E0585}" type="datetimeFigureOut">
              <a:rPr lang="es-ES_tradnl" smtClean="0"/>
              <a:pPr/>
              <a:t>9/6/11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3E07-8ADB-9042-936D-B8272DE976C6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CBFA-B22E-6241-9EC1-D961349E0585}" type="datetimeFigureOut">
              <a:rPr lang="es-ES_tradnl" smtClean="0"/>
              <a:pPr/>
              <a:t>9/6/11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3E07-8ADB-9042-936D-B8272DE976C6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CBFA-B22E-6241-9EC1-D961349E0585}" type="datetimeFigureOut">
              <a:rPr lang="es-ES_tradnl" smtClean="0"/>
              <a:pPr/>
              <a:t>9/6/11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3E07-8ADB-9042-936D-B8272DE976C6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CBFA-B22E-6241-9EC1-D961349E0585}" type="datetimeFigureOut">
              <a:rPr lang="es-ES_tradnl" smtClean="0"/>
              <a:pPr/>
              <a:t>9/6/11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3E07-8ADB-9042-936D-B8272DE976C6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CBFA-B22E-6241-9EC1-D961349E0585}" type="datetimeFigureOut">
              <a:rPr lang="es-ES_tradnl" smtClean="0"/>
              <a:pPr/>
              <a:t>9/6/11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3E07-8ADB-9042-936D-B8272DE976C6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CBFA-B22E-6241-9EC1-D961349E0585}" type="datetimeFigureOut">
              <a:rPr lang="es-ES_tradnl" smtClean="0"/>
              <a:pPr/>
              <a:t>9/6/11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3E07-8ADB-9042-936D-B8272DE976C6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CBFA-B22E-6241-9EC1-D961349E0585}" type="datetimeFigureOut">
              <a:rPr lang="es-ES_tradnl" smtClean="0"/>
              <a:pPr/>
              <a:t>9/6/11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3E07-8ADB-9042-936D-B8272DE976C6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CBFA-B22E-6241-9EC1-D961349E0585}" type="datetimeFigureOut">
              <a:rPr lang="es-ES_tradnl" smtClean="0"/>
              <a:pPr/>
              <a:t>9/6/11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3E07-8ADB-9042-936D-B8272DE976C6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CBFA-B22E-6241-9EC1-D961349E0585}" type="datetimeFigureOut">
              <a:rPr lang="es-ES_tradnl" smtClean="0"/>
              <a:pPr/>
              <a:t>9/6/11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3E07-8ADB-9042-936D-B8272DE976C6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CBFA-B22E-6241-9EC1-D961349E0585}" type="datetimeFigureOut">
              <a:rPr lang="es-ES_tradnl" smtClean="0"/>
              <a:pPr/>
              <a:t>9/6/11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3E07-8ADB-9042-936D-B8272DE976C6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DCBFA-B22E-6241-9EC1-D961349E0585}" type="datetimeFigureOut">
              <a:rPr lang="es-ES_tradnl" smtClean="0"/>
              <a:pPr/>
              <a:t>9/6/11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B3E07-8ADB-9042-936D-B8272DE976C6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s.wikipedia.org/wiki/Uni%C3%B3n_Europe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0512"/>
            <a:ext cx="7772400" cy="1470025"/>
          </a:xfrm>
        </p:spPr>
        <p:txBody>
          <a:bodyPr/>
          <a:lstStyle/>
          <a:p>
            <a:r>
              <a:rPr lang="es-ES_tradnl" dirty="0" smtClean="0"/>
              <a:t>En España vemos</a:t>
            </a:r>
            <a:r>
              <a:rPr lang="es-ES_tradnl" dirty="0" smtClean="0"/>
              <a:t> </a:t>
            </a:r>
            <a:r>
              <a:rPr lang="es-ES_tradnl" dirty="0" smtClean="0"/>
              <a:t>e</a:t>
            </a:r>
            <a:r>
              <a:rPr lang="es-ES_tradnl" dirty="0" smtClean="0"/>
              <a:t>sto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670538"/>
            <a:ext cx="9013900" cy="5187462"/>
          </a:xfrm>
        </p:spPr>
        <p:txBody>
          <a:bodyPr>
            <a:normAutofit/>
          </a:bodyPr>
          <a:lstStyle/>
          <a:p>
            <a:r>
              <a:rPr lang="es-ES_tradnl" dirty="0"/>
              <a:t>Los símbolos de riesgo están estandarizados en la </a:t>
            </a:r>
            <a:r>
              <a:rPr lang="es-ES_tradnl" u="sng" dirty="0">
                <a:hlinkClick r:id="rId2"/>
              </a:rPr>
              <a:t>Unión Europea</a:t>
            </a:r>
            <a:r>
              <a:rPr lang="es-ES_tradnl" dirty="0"/>
              <a:t> de acuerdo con el anexo II de la directiva 67/548/EWG.</a:t>
            </a:r>
            <a:endParaRPr lang="es-ES_tradnl" dirty="0" smtClean="0"/>
          </a:p>
          <a:p>
            <a:r>
              <a:rPr lang="es-ES_tradnl" dirty="0" smtClean="0"/>
              <a:t>Las </a:t>
            </a:r>
            <a:r>
              <a:rPr lang="es-ES_tradnl" dirty="0"/>
              <a:t>dimensiones mínimas</a:t>
            </a:r>
            <a:r>
              <a:rPr lang="es-ES_tradnl" dirty="0" smtClean="0"/>
              <a:t> son </a:t>
            </a:r>
            <a:r>
              <a:rPr lang="es-ES_tradnl" dirty="0"/>
              <a:t>de </a:t>
            </a:r>
            <a:r>
              <a:rPr lang="es-ES_tradnl" dirty="0" smtClean="0"/>
              <a:t>1cm </a:t>
            </a:r>
            <a:r>
              <a:rPr lang="es-ES_tradnl" dirty="0"/>
              <a:t>× </a:t>
            </a:r>
            <a:r>
              <a:rPr lang="es-ES_tradnl" dirty="0" smtClean="0"/>
              <a:t>1cm </a:t>
            </a:r>
            <a:r>
              <a:rPr lang="es-ES_tradnl" dirty="0"/>
              <a:t>(o al menos un 10% del total de la superficie de la etiqueta).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RIESGO BIOLÓGICO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N</a:t>
            </a:r>
            <a:r>
              <a:rPr lang="es-ES_tradnl" dirty="0" smtClean="0"/>
              <a:t>o debe ser liberado en ningún sitio.               El contacto con la vida puede provocar la destrucción de la misma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927" y="3179914"/>
            <a:ext cx="4356402" cy="3557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PELIGROSO PARA EL MEDIO AMBIENTE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El contacto con el medio ambiente provoca daños al ecosistema a corto plazo.</a:t>
            </a:r>
          </a:p>
          <a:p>
            <a:pPr>
              <a:buNone/>
            </a:pPr>
            <a:r>
              <a:rPr lang="es-ES_tradnl" dirty="0" smtClean="0"/>
              <a:t> </a:t>
            </a:r>
            <a:r>
              <a:rPr lang="es-ES_tradnl" dirty="0"/>
              <a:t>N</a:t>
            </a:r>
            <a:r>
              <a:rPr lang="es-ES_tradnl" dirty="0" smtClean="0"/>
              <a:t>o debe ser liberado en las cañerías o en el suelo.</a:t>
            </a:r>
          </a:p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497" y="3264717"/>
            <a:ext cx="3593283" cy="3593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JUNTA PARECE FELIZ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Un anuncio del martes</a:t>
            </a:r>
          </a:p>
          <a:p>
            <a:pPr>
              <a:buNone/>
            </a:pPr>
            <a:r>
              <a:rPr lang="es-ES_tradnl" dirty="0" smtClean="0"/>
              <a:t>15 de marzo de 2011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513" y="1360936"/>
            <a:ext cx="4464487" cy="5497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Nosotros vemos</a:t>
            </a:r>
            <a:r>
              <a:rPr lang="es-ES_tradnl" dirty="0" smtClean="0"/>
              <a:t> </a:t>
            </a:r>
            <a:r>
              <a:rPr lang="es-ES_tradnl" dirty="0" smtClean="0"/>
              <a:t>e</a:t>
            </a:r>
            <a:r>
              <a:rPr lang="es-ES_tradnl" dirty="0" smtClean="0"/>
              <a:t>sto</a:t>
            </a:r>
            <a:endParaRPr lang="es-ES_tradnl" dirty="0"/>
          </a:p>
        </p:txBody>
      </p:sp>
      <p:pic>
        <p:nvPicPr>
          <p:cNvPr id="4" name="Marcador de contenido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5342" b="-153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Ellos ven</a:t>
            </a:r>
            <a:r>
              <a:rPr lang="es-ES_tradnl" dirty="0" smtClean="0"/>
              <a:t> </a:t>
            </a:r>
            <a:r>
              <a:rPr lang="es-ES_tradnl" dirty="0" smtClean="0"/>
              <a:t>e</a:t>
            </a:r>
            <a:r>
              <a:rPr lang="es-ES_tradnl" dirty="0" smtClean="0"/>
              <a:t>sto</a:t>
            </a:r>
            <a:endParaRPr lang="es-ES_tradnl" dirty="0"/>
          </a:p>
        </p:txBody>
      </p:sp>
      <p:pic>
        <p:nvPicPr>
          <p:cNvPr id="4" name="Marcador de contenido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535" r="-1553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CORROSIVOS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Destrucción de tejidos vivos. No inhalar y evitar el contacto con la piel, ojos y ropas.</a:t>
            </a:r>
          </a:p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643" y="2965867"/>
            <a:ext cx="3831998" cy="3831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TÓXICO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P</a:t>
            </a:r>
            <a:r>
              <a:rPr lang="es-ES_tradnl" dirty="0" smtClean="0"/>
              <a:t>or inhalación, ingestión o penetración cutánea, pueden implicar riesgos graves, agudos o crónicos para la salud. Todo el contacto con el cuerpo humano debe ser evitado.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295" y="3723051"/>
            <a:ext cx="3134949" cy="3134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MUY TÓXICO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Por inhalación, ingesta o absorción a través de la piel, provoca graves problemas de salud e incluso la muerte.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151" y="3141360"/>
            <a:ext cx="3716640" cy="3716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IRRITANTE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Por contacto inmediato, prolongado o repetido con la piel o las mucosas, pueden provocar una reacción inflamatoria. los gases no deben ser inhalados y el contacto con la piel y ojos debe ser evitado. 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560" y="4181386"/>
            <a:ext cx="2676614" cy="2676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NOCIVO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Igual que la irritante. Además tiene riesgos para la salud de forma temporal o alérgica.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226" y="2856107"/>
            <a:ext cx="3802942" cy="380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260</Words>
  <Application>Microsoft Macintosh PowerPoint</Application>
  <PresentationFormat>Presentación en pantalla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En España vemos esto</vt:lpstr>
      <vt:lpstr>LA JUNTA PARECE FELIZ</vt:lpstr>
      <vt:lpstr>Nosotros vemos esto</vt:lpstr>
      <vt:lpstr>Ellos ven esto</vt:lpstr>
      <vt:lpstr>CORROSIVOS</vt:lpstr>
      <vt:lpstr>TÓXICO</vt:lpstr>
      <vt:lpstr>MUY TÓXICO</vt:lpstr>
      <vt:lpstr>IRRITANTE</vt:lpstr>
      <vt:lpstr>NOCIVO</vt:lpstr>
      <vt:lpstr>RIESGO BIOLÓGICO</vt:lpstr>
      <vt:lpstr>PELIGROSO PARA EL MEDIO AMBIENTE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España vemos esto</dc:title>
  <dc:creator>Office</dc:creator>
  <cp:lastModifiedBy>Office</cp:lastModifiedBy>
  <cp:revision>8</cp:revision>
  <dcterms:created xsi:type="dcterms:W3CDTF">2011-06-08T22:36:29Z</dcterms:created>
  <dcterms:modified xsi:type="dcterms:W3CDTF">2011-06-08T22:37:18Z</dcterms:modified>
</cp:coreProperties>
</file>